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60" d="100"/>
          <a:sy n="60" d="100"/>
        </p:scale>
        <p:origin x="4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ntilla Geicyl-01.jpg" descr="Plantilla Geicyl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479257" y="11859862"/>
            <a:ext cx="13273362" cy="636979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</a:lstStyle>
          <a:p>
            <a:r>
              <a:t>Autor y fecha</a:t>
            </a:r>
          </a:p>
        </p:txBody>
      </p:sp>
      <p:sp>
        <p:nvSpPr>
          <p:cNvPr id="14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1485503" y="1966385"/>
            <a:ext cx="11094351" cy="6766010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Título de la presentación</a:t>
            </a:r>
          </a:p>
        </p:txBody>
      </p:sp>
      <p:sp>
        <p:nvSpPr>
          <p:cNvPr id="15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490660" y="8732394"/>
            <a:ext cx="11249454" cy="1905001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5pPr>
          </a:lstStyle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lantilla Geicyl-02.jpg" descr="Plantilla Geicyl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9635368" y="2664001"/>
            <a:ext cx="13542132" cy="14331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E5E5E"/>
                </a:solidFill>
              </a:defRPr>
            </a:lvl1pPr>
          </a:lstStyle>
          <a:p>
            <a:r>
              <a:t>Título de la diapositiva</a:t>
            </a:r>
          </a:p>
        </p:txBody>
      </p:sp>
      <p:sp>
        <p:nvSpPr>
          <p:cNvPr id="25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9635368" y="3957464"/>
            <a:ext cx="13542132" cy="934780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5E5E5E"/>
                </a:solidFill>
              </a:defRPr>
            </a:lvl1pPr>
          </a:lstStyle>
          <a:p>
            <a:r>
              <a:t>Subtítulo de la diapositiva</a:t>
            </a:r>
          </a:p>
        </p:txBody>
      </p:sp>
      <p:sp>
        <p:nvSpPr>
          <p:cNvPr id="26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9635368" y="5833006"/>
            <a:ext cx="13542132" cy="8256012"/>
          </a:xfrm>
          <a:prstGeom prst="rect">
            <a:avLst/>
          </a:prstGeom>
        </p:spPr>
        <p:txBody>
          <a:bodyPr numCol="1" spcCol="38100"/>
          <a:lstStyle>
            <a:lvl1pPr>
              <a:defRPr>
                <a:solidFill>
                  <a:srgbClr val="5E5E5E"/>
                </a:solidFill>
              </a:defRPr>
            </a:lvl1pPr>
            <a:lvl2pPr>
              <a:defRPr>
                <a:solidFill>
                  <a:srgbClr val="5E5E5E"/>
                </a:solidFill>
              </a:defRPr>
            </a:lvl2pPr>
            <a:lvl3pPr>
              <a:defRPr>
                <a:solidFill>
                  <a:srgbClr val="5E5E5E"/>
                </a:solidFill>
              </a:defRPr>
            </a:lvl3pPr>
            <a:lvl4pPr>
              <a:defRPr>
                <a:solidFill>
                  <a:srgbClr val="5E5E5E"/>
                </a:solidFill>
              </a:defRPr>
            </a:lvl4pPr>
            <a:lvl5pPr>
              <a:defRPr>
                <a:solidFill>
                  <a:srgbClr val="5E5E5E"/>
                </a:solidFill>
              </a:defRPr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2474769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43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3768232"/>
            <a:ext cx="21971000" cy="934780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la diapositiva</a:t>
            </a:r>
          </a:p>
        </p:txBody>
      </p:sp>
      <p:sp>
        <p:nvSpPr>
          <p:cNvPr id="4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0" name="Información fáctic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Información fáctica</a:t>
            </a:r>
          </a:p>
        </p:txBody>
      </p:sp>
      <p:sp>
        <p:nvSpPr>
          <p:cNvPr id="6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Atribución</a:t>
            </a:r>
          </a:p>
        </p:txBody>
      </p:sp>
      <p:sp>
        <p:nvSpPr>
          <p:cNvPr id="69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numCol="1" spcCol="38100"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“Cita destacable”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ntilla Geicyl-03.jpg" descr="Plantilla Geicyl-03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la diapositiva</a:t>
            </a:r>
          </a:p>
        </p:txBody>
      </p:sp>
      <p:sp>
        <p:nvSpPr>
          <p:cNvPr id="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Autor y fecha"/>
          <p:cNvSpPr txBox="1">
            <a:spLocks noGrp="1"/>
          </p:cNvSpPr>
          <p:nvPr>
            <p:ph type="body" idx="21"/>
          </p:nvPr>
        </p:nvSpPr>
        <p:spPr>
          <a:xfrm>
            <a:off x="876693" y="11859862"/>
            <a:ext cx="13479305" cy="636979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7" name="Título de la presentación"/>
          <p:cNvSpPr txBox="1">
            <a:spLocks noGrp="1"/>
          </p:cNvSpPr>
          <p:nvPr>
            <p:ph type="ctrTitle"/>
          </p:nvPr>
        </p:nvSpPr>
        <p:spPr>
          <a:xfrm>
            <a:off x="853917" y="1833811"/>
            <a:ext cx="13295102" cy="594121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" name="Subtítulo de la presentación"/>
          <p:cNvSpPr txBox="1">
            <a:spLocks noGrp="1"/>
          </p:cNvSpPr>
          <p:nvPr>
            <p:ph type="subTitle" sz="quarter" idx="1"/>
          </p:nvPr>
        </p:nvSpPr>
        <p:spPr>
          <a:xfrm>
            <a:off x="859360" y="7775023"/>
            <a:ext cx="12332766" cy="19050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ítulo de la diapositiva"/>
          <p:cNvSpPr txBox="1">
            <a:spLocks noGrp="1"/>
          </p:cNvSpPr>
          <p:nvPr>
            <p:ph type="title"/>
          </p:nvPr>
        </p:nvSpPr>
        <p:spPr>
          <a:xfrm>
            <a:off x="9635368" y="1547407"/>
            <a:ext cx="13542132" cy="1433164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1" name="Subtítulo de la diapositiva"/>
          <p:cNvSpPr txBox="1">
            <a:spLocks noGrp="1"/>
          </p:cNvSpPr>
          <p:nvPr>
            <p:ph type="body" idx="21"/>
          </p:nvPr>
        </p:nvSpPr>
        <p:spPr>
          <a:xfrm>
            <a:off x="9635368" y="2840870"/>
            <a:ext cx="13542132" cy="9347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Texto de viñeta de la diapositiva"/>
          <p:cNvSpPr txBox="1">
            <a:spLocks noGrp="1"/>
          </p:cNvSpPr>
          <p:nvPr>
            <p:ph type="body" sz="half" idx="1"/>
          </p:nvPr>
        </p:nvSpPr>
        <p:spPr>
          <a:xfrm>
            <a:off x="9635368" y="4716412"/>
            <a:ext cx="13542132" cy="82560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Declaración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Personalizado</PresentationFormat>
  <Paragraphs>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Helvetica Neue</vt:lpstr>
      <vt:lpstr>Helvetica Neue Medium</vt:lpstr>
      <vt:lpstr>21_BasicWhite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Jarmo Producciones</cp:lastModifiedBy>
  <cp:revision>1</cp:revision>
  <dcterms:modified xsi:type="dcterms:W3CDTF">2026-09-25T11:22:20Z</dcterms:modified>
</cp:coreProperties>
</file>